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1790" r:id="rId2"/>
    <p:sldId id="1789" r:id="rId3"/>
    <p:sldId id="1144" r:id="rId4"/>
    <p:sldId id="1793" r:id="rId5"/>
    <p:sldId id="1796" r:id="rId6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D0C8"/>
    <a:srgbClr val="FF7F50"/>
    <a:srgbClr val="C87660"/>
    <a:srgbClr val="FF6600"/>
    <a:srgbClr val="0066FF"/>
    <a:srgbClr val="6666FF"/>
    <a:srgbClr val="FF0000"/>
    <a:srgbClr val="33CC33"/>
    <a:srgbClr val="3399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48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2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ffe, Bill" userId="81e13611-3a85-453c-b7e3-8f77e7c7eac7" providerId="ADAL" clId="{E949AE17-53F0-4CAD-A0A6-0B45341953D1}"/>
    <pc:docChg chg="undo custSel addSld delSld modSld sldOrd modNotesMaster modHandout">
      <pc:chgData name="Goffe, Bill" userId="81e13611-3a85-453c-b7e3-8f77e7c7eac7" providerId="ADAL" clId="{E949AE17-53F0-4CAD-A0A6-0B45341953D1}" dt="2026-01-02T01:37:14.644" v="1107"/>
      <pc:docMkLst>
        <pc:docMk/>
      </pc:docMkLst>
      <pc:sldChg chg="modSp mod modAnim modNotes">
        <pc:chgData name="Goffe, Bill" userId="81e13611-3a85-453c-b7e3-8f77e7c7eac7" providerId="ADAL" clId="{E949AE17-53F0-4CAD-A0A6-0B45341953D1}" dt="2026-01-02T01:37:14.644" v="1107"/>
        <pc:sldMkLst>
          <pc:docMk/>
          <pc:sldMk cId="4083063850" sldId="1144"/>
        </pc:sldMkLst>
        <pc:spChg chg="mod">
          <ac:chgData name="Goffe, Bill" userId="81e13611-3a85-453c-b7e3-8f77e7c7eac7" providerId="ADAL" clId="{E949AE17-53F0-4CAD-A0A6-0B45341953D1}" dt="2026-01-02T01:26:24.250" v="1091" actId="207"/>
          <ac:spMkLst>
            <pc:docMk/>
            <pc:sldMk cId="4083063850" sldId="1144"/>
            <ac:spMk id="1030146" creationId="{00000000-0000-0000-0000-000000000000}"/>
          </ac:spMkLst>
        </pc:spChg>
      </pc:sldChg>
      <pc:sldChg chg="delSp modSp mod ord delAnim modNotes">
        <pc:chgData name="Goffe, Bill" userId="81e13611-3a85-453c-b7e3-8f77e7c7eac7" providerId="ADAL" clId="{E949AE17-53F0-4CAD-A0A6-0B45341953D1}" dt="2026-01-02T01:37:14.644" v="1107"/>
        <pc:sldMkLst>
          <pc:docMk/>
          <pc:sldMk cId="136767961" sldId="1789"/>
        </pc:sldMkLst>
        <pc:spChg chg="del">
          <ac:chgData name="Goffe, Bill" userId="81e13611-3a85-453c-b7e3-8f77e7c7eac7" providerId="ADAL" clId="{E949AE17-53F0-4CAD-A0A6-0B45341953D1}" dt="2026-01-01T20:19:38.406" v="22" actId="478"/>
          <ac:spMkLst>
            <pc:docMk/>
            <pc:sldMk cId="136767961" sldId="1789"/>
            <ac:spMk id="3" creationId="{817F7D33-0C31-9697-3B4A-6E6A33CBBF13}"/>
          </ac:spMkLst>
        </pc:spChg>
        <pc:spChg chg="mod">
          <ac:chgData name="Goffe, Bill" userId="81e13611-3a85-453c-b7e3-8f77e7c7eac7" providerId="ADAL" clId="{E949AE17-53F0-4CAD-A0A6-0B45341953D1}" dt="2026-01-01T21:00:39.053" v="403" actId="20577"/>
          <ac:spMkLst>
            <pc:docMk/>
            <pc:sldMk cId="136767961" sldId="1789"/>
            <ac:spMk id="1030146" creationId="{32A7C1AB-52B5-55C5-DC5C-D1545E90B018}"/>
          </ac:spMkLst>
        </pc:spChg>
        <pc:picChg chg="del">
          <ac:chgData name="Goffe, Bill" userId="81e13611-3a85-453c-b7e3-8f77e7c7eac7" providerId="ADAL" clId="{E949AE17-53F0-4CAD-A0A6-0B45341953D1}" dt="2026-01-01T20:19:34.341" v="21" actId="478"/>
          <ac:picMkLst>
            <pc:docMk/>
            <pc:sldMk cId="136767961" sldId="1789"/>
            <ac:picMk id="2" creationId="{13D0D070-BAD9-819A-1DF1-09A66C6988BB}"/>
          </ac:picMkLst>
        </pc:picChg>
      </pc:sldChg>
      <pc:sldChg chg="modSp add ord modAnim modNotes">
        <pc:chgData name="Goffe, Bill" userId="81e13611-3a85-453c-b7e3-8f77e7c7eac7" providerId="ADAL" clId="{E949AE17-53F0-4CAD-A0A6-0B45341953D1}" dt="2026-01-02T01:37:14.644" v="1107"/>
        <pc:sldMkLst>
          <pc:docMk/>
          <pc:sldMk cId="1758126492" sldId="1790"/>
        </pc:sldMkLst>
        <pc:spChg chg="mod">
          <ac:chgData name="Goffe, Bill" userId="81e13611-3a85-453c-b7e3-8f77e7c7eac7" providerId="ADAL" clId="{E949AE17-53F0-4CAD-A0A6-0B45341953D1}" dt="2026-01-02T00:53:10.556" v="1068" actId="20577"/>
          <ac:spMkLst>
            <pc:docMk/>
            <pc:sldMk cId="1758126492" sldId="1790"/>
            <ac:spMk id="1030146" creationId="{8EFAF9D9-DA48-5538-7732-A20EAD6BEE81}"/>
          </ac:spMkLst>
        </pc:spChg>
      </pc:sldChg>
      <pc:sldChg chg="modSp add del ord modAnim">
        <pc:chgData name="Goffe, Bill" userId="81e13611-3a85-453c-b7e3-8f77e7c7eac7" providerId="ADAL" clId="{E949AE17-53F0-4CAD-A0A6-0B45341953D1}" dt="2026-01-02T00:48:56.929" v="1025" actId="47"/>
        <pc:sldMkLst>
          <pc:docMk/>
          <pc:sldMk cId="4144562316" sldId="1791"/>
        </pc:sldMkLst>
        <pc:spChg chg="mod">
          <ac:chgData name="Goffe, Bill" userId="81e13611-3a85-453c-b7e3-8f77e7c7eac7" providerId="ADAL" clId="{E949AE17-53F0-4CAD-A0A6-0B45341953D1}" dt="2026-01-01T20:20:25.130" v="25" actId="6549"/>
          <ac:spMkLst>
            <pc:docMk/>
            <pc:sldMk cId="4144562316" sldId="1791"/>
            <ac:spMk id="1030146" creationId="{6C8D0C59-84F6-14BC-BCCA-2AD5A1AC3A56}"/>
          </ac:spMkLst>
        </pc:spChg>
      </pc:sldChg>
      <pc:sldChg chg="modSp add del">
        <pc:chgData name="Goffe, Bill" userId="81e13611-3a85-453c-b7e3-8f77e7c7eac7" providerId="ADAL" clId="{E949AE17-53F0-4CAD-A0A6-0B45341953D1}" dt="2026-01-01T21:37:24.576" v="590" actId="47"/>
        <pc:sldMkLst>
          <pc:docMk/>
          <pc:sldMk cId="1737633742" sldId="1792"/>
        </pc:sldMkLst>
        <pc:spChg chg="mod">
          <ac:chgData name="Goffe, Bill" userId="81e13611-3a85-453c-b7e3-8f77e7c7eac7" providerId="ADAL" clId="{E949AE17-53F0-4CAD-A0A6-0B45341953D1}" dt="2026-01-01T21:29:18.948" v="415" actId="20577"/>
          <ac:spMkLst>
            <pc:docMk/>
            <pc:sldMk cId="1737633742" sldId="1792"/>
            <ac:spMk id="1030146" creationId="{9B962665-4F53-8A05-62F4-69256B1EB588}"/>
          </ac:spMkLst>
        </pc:spChg>
      </pc:sldChg>
      <pc:sldChg chg="modSp add modAnim modNotes">
        <pc:chgData name="Goffe, Bill" userId="81e13611-3a85-453c-b7e3-8f77e7c7eac7" providerId="ADAL" clId="{E949AE17-53F0-4CAD-A0A6-0B45341953D1}" dt="2026-01-02T01:37:14.644" v="1107"/>
        <pc:sldMkLst>
          <pc:docMk/>
          <pc:sldMk cId="777169685" sldId="1793"/>
        </pc:sldMkLst>
        <pc:spChg chg="mod">
          <ac:chgData name="Goffe, Bill" userId="81e13611-3a85-453c-b7e3-8f77e7c7eac7" providerId="ADAL" clId="{E949AE17-53F0-4CAD-A0A6-0B45341953D1}" dt="2026-01-02T01:33:42.589" v="1106" actId="20577"/>
          <ac:spMkLst>
            <pc:docMk/>
            <pc:sldMk cId="777169685" sldId="1793"/>
            <ac:spMk id="1030146" creationId="{073F606E-0138-8391-774C-D25E031C1329}"/>
          </ac:spMkLst>
        </pc:spChg>
      </pc:sldChg>
      <pc:sldChg chg="modSp add del mod modAnim">
        <pc:chgData name="Goffe, Bill" userId="81e13611-3a85-453c-b7e3-8f77e7c7eac7" providerId="ADAL" clId="{E949AE17-53F0-4CAD-A0A6-0B45341953D1}" dt="2026-01-02T00:48:56.929" v="1025" actId="47"/>
        <pc:sldMkLst>
          <pc:docMk/>
          <pc:sldMk cId="2581228107" sldId="1794"/>
        </pc:sldMkLst>
        <pc:spChg chg="mod">
          <ac:chgData name="Goffe, Bill" userId="81e13611-3a85-453c-b7e3-8f77e7c7eac7" providerId="ADAL" clId="{E949AE17-53F0-4CAD-A0A6-0B45341953D1}" dt="2026-01-01T22:09:03.386" v="792" actId="20577"/>
          <ac:spMkLst>
            <pc:docMk/>
            <pc:sldMk cId="2581228107" sldId="1794"/>
            <ac:spMk id="1030146" creationId="{D92BEFCD-663C-41ED-D070-80482CCEA78A}"/>
          </ac:spMkLst>
        </pc:spChg>
      </pc:sldChg>
      <pc:sldChg chg="addSp modSp add del mod ord addAnim delAnim modAnim">
        <pc:chgData name="Goffe, Bill" userId="81e13611-3a85-453c-b7e3-8f77e7c7eac7" providerId="ADAL" clId="{E949AE17-53F0-4CAD-A0A6-0B45341953D1}" dt="2026-01-02T00:48:56.929" v="1025" actId="47"/>
        <pc:sldMkLst>
          <pc:docMk/>
          <pc:sldMk cId="1544124006" sldId="1795"/>
        </pc:sldMkLst>
        <pc:picChg chg="add mod">
          <ac:chgData name="Goffe, Bill" userId="81e13611-3a85-453c-b7e3-8f77e7c7eac7" providerId="ADAL" clId="{E949AE17-53F0-4CAD-A0A6-0B45341953D1}" dt="2026-01-02T00:22:57.560" v="936" actId="1076"/>
          <ac:picMkLst>
            <pc:docMk/>
            <pc:sldMk cId="1544124006" sldId="1795"/>
            <ac:picMk id="2" creationId="{C8A18048-2CD5-9639-3419-B652FE5AAC89}"/>
          </ac:picMkLst>
        </pc:picChg>
      </pc:sldChg>
      <pc:sldChg chg="modSp add mod ord modAnim modNotes">
        <pc:chgData name="Goffe, Bill" userId="81e13611-3a85-453c-b7e3-8f77e7c7eac7" providerId="ADAL" clId="{E949AE17-53F0-4CAD-A0A6-0B45341953D1}" dt="2026-01-02T01:37:14.644" v="1107"/>
        <pc:sldMkLst>
          <pc:docMk/>
          <pc:sldMk cId="1039788700" sldId="1796"/>
        </pc:sldMkLst>
        <pc:spChg chg="mod">
          <ac:chgData name="Goffe, Bill" userId="81e13611-3a85-453c-b7e3-8f77e7c7eac7" providerId="ADAL" clId="{E949AE17-53F0-4CAD-A0A6-0B45341953D1}" dt="2026-01-02T01:22:03.471" v="1079" actId="20577"/>
          <ac:spMkLst>
            <pc:docMk/>
            <pc:sldMk cId="1039788700" sldId="1796"/>
            <ac:spMk id="1030146" creationId="{4AF137C6-7AE6-448B-7401-0C72125A903F}"/>
          </ac:spMkLst>
        </pc:spChg>
        <pc:picChg chg="mod modCrop">
          <ac:chgData name="Goffe, Bill" userId="81e13611-3a85-453c-b7e3-8f77e7c7eac7" providerId="ADAL" clId="{E949AE17-53F0-4CAD-A0A6-0B45341953D1}" dt="2026-01-02T01:24:20.302" v="1090" actId="1038"/>
          <ac:picMkLst>
            <pc:docMk/>
            <pc:sldMk cId="1039788700" sldId="1796"/>
            <ac:picMk id="2" creationId="{3F002AA7-5ACD-B455-7D6F-43E6D7448E9A}"/>
          </ac:picMkLst>
        </pc:picChg>
        <pc:picChg chg="mod">
          <ac:chgData name="Goffe, Bill" userId="81e13611-3a85-453c-b7e3-8f77e7c7eac7" providerId="ADAL" clId="{E949AE17-53F0-4CAD-A0A6-0B45341953D1}" dt="2026-01-02T00:37:53.913" v="961" actId="1076"/>
          <ac:picMkLst>
            <pc:docMk/>
            <pc:sldMk cId="1039788700" sldId="1796"/>
            <ac:picMk id="9" creationId="{BF88EFFE-0890-6401-79D0-24EC21CBF0FB}"/>
          </ac:picMkLst>
        </pc:picChg>
      </pc:sldChg>
      <pc:sldChg chg="modSp add del mod modAnim">
        <pc:chgData name="Goffe, Bill" userId="81e13611-3a85-453c-b7e3-8f77e7c7eac7" providerId="ADAL" clId="{E949AE17-53F0-4CAD-A0A6-0B45341953D1}" dt="2026-01-02T01:28:53.765" v="1092" actId="47"/>
        <pc:sldMkLst>
          <pc:docMk/>
          <pc:sldMk cId="2444759882" sldId="1797"/>
        </pc:sldMkLst>
        <pc:spChg chg="mod">
          <ac:chgData name="Goffe, Bill" userId="81e13611-3a85-453c-b7e3-8f77e7c7eac7" providerId="ADAL" clId="{E949AE17-53F0-4CAD-A0A6-0B45341953D1}" dt="2026-01-02T01:21:40.509" v="1077" actId="21"/>
          <ac:spMkLst>
            <pc:docMk/>
            <pc:sldMk cId="2444759882" sldId="1797"/>
            <ac:spMk id="1030146" creationId="{D455C7F5-D6AC-E677-320F-B9AB6BF5D8C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187715" cy="278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147" tIns="46575" rIns="93147" bIns="46575" numCol="1" anchor="t" anchorCtr="0" compatLnSpc="1">
            <a:prstTxWarp prst="textNoShape">
              <a:avLst/>
            </a:prstTxWarp>
            <a:spAutoFit/>
          </a:bodyPr>
          <a:lstStyle>
            <a:lvl1pPr defTabSz="930696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22687" y="1"/>
            <a:ext cx="187715" cy="278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147" tIns="46575" rIns="93147" bIns="46575" numCol="1" anchor="t" anchorCtr="0" compatLnSpc="1">
            <a:prstTxWarp prst="textNoShape">
              <a:avLst/>
            </a:prstTxWarp>
            <a:spAutoFit/>
          </a:bodyPr>
          <a:lstStyle>
            <a:lvl1pPr algn="r" defTabSz="930696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017716"/>
            <a:ext cx="187715" cy="278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147" tIns="46575" rIns="93147" bIns="46575" numCol="1" anchor="b" anchorCtr="0" compatLnSpc="1">
            <a:prstTxWarp prst="textNoShape">
              <a:avLst/>
            </a:prstTxWarp>
            <a:spAutoFit/>
          </a:bodyPr>
          <a:lstStyle>
            <a:lvl1pPr defTabSz="930696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644304" y="9017716"/>
            <a:ext cx="366096" cy="2786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3147" tIns="46575" rIns="93147" bIns="46575" numCol="1" anchor="b" anchorCtr="0" compatLnSpc="1">
            <a:prstTxWarp prst="textNoShape">
              <a:avLst/>
            </a:prstTxWarp>
            <a:spAutoFit/>
          </a:bodyPr>
          <a:lstStyle>
            <a:lvl1pPr algn="r" defTabSz="930696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317FDBDD-8386-47AE-BE57-AF62BEEEC9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90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3038372" cy="464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47" tIns="46575" rIns="93147" bIns="46575" numCol="1" anchor="t" anchorCtr="0" compatLnSpc="1">
            <a:prstTxWarp prst="textNoShape">
              <a:avLst/>
            </a:prstTxWarp>
          </a:bodyPr>
          <a:lstStyle>
            <a:lvl1pPr defTabSz="930696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029" y="0"/>
            <a:ext cx="3038371" cy="464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47" tIns="46575" rIns="93147" bIns="46575" numCol="1" anchor="t" anchorCtr="0" compatLnSpc="1">
            <a:prstTxWarp prst="textNoShape">
              <a:avLst/>
            </a:prstTxWarp>
          </a:bodyPr>
          <a:lstStyle>
            <a:lvl1pPr algn="r" defTabSz="930696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89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252" y="4416863"/>
            <a:ext cx="5139898" cy="4181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47" tIns="46575" rIns="93147" bIns="465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32136"/>
            <a:ext cx="3038372" cy="464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47" tIns="46575" rIns="93147" bIns="46575" numCol="1" anchor="b" anchorCtr="0" compatLnSpc="1">
            <a:prstTxWarp prst="textNoShape">
              <a:avLst/>
            </a:prstTxWarp>
          </a:bodyPr>
          <a:lstStyle>
            <a:lvl1pPr defTabSz="930696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029" y="8832136"/>
            <a:ext cx="3038371" cy="464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47" tIns="46575" rIns="93147" bIns="46575" numCol="1" anchor="b" anchorCtr="0" compatLnSpc="1">
            <a:prstTxWarp prst="textNoShape">
              <a:avLst/>
            </a:prstTxWarp>
          </a:bodyPr>
          <a:lstStyle>
            <a:lvl1pPr algn="r" defTabSz="930696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F1C47BFD-A3C9-453F-8595-71D9A9C833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379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FD5B3-1FCB-8E34-342A-2D28C40B7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7">
            <a:extLst>
              <a:ext uri="{FF2B5EF4-FFF2-40B4-BE49-F238E27FC236}">
                <a16:creationId xmlns:a16="http://schemas.microsoft.com/office/drawing/2014/main" id="{D6057709-4D4B-BB4C-F652-4A3824E822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4556" indent="-286367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5471" indent="-229094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3661" indent="-229094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61849" indent="-229094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20038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8225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36415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94603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F47596C-B5DC-4A90-B806-02E80F261E0D}" type="slidenum">
              <a:rPr lang="en-US" altLang="en-US" sz="1200" b="0"/>
              <a:pPr/>
              <a:t>1</a:t>
            </a:fld>
            <a:endParaRPr lang="en-US" altLang="en-US" sz="1200" b="0"/>
          </a:p>
        </p:txBody>
      </p:sp>
      <p:sp>
        <p:nvSpPr>
          <p:cNvPr id="346115" name="Rectangle 2">
            <a:extLst>
              <a:ext uri="{FF2B5EF4-FFF2-40B4-BE49-F238E27FC236}">
                <a16:creationId xmlns:a16="http://schemas.microsoft.com/office/drawing/2014/main" id="{4C5B2325-FA0F-48CE-68AC-C9A81ED56D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6400" y="696913"/>
            <a:ext cx="6197600" cy="3487737"/>
          </a:xfrm>
          <a:ln/>
        </p:spPr>
      </p:sp>
      <p:sp>
        <p:nvSpPr>
          <p:cNvPr id="346116" name="Rectangle 3">
            <a:extLst>
              <a:ext uri="{FF2B5EF4-FFF2-40B4-BE49-F238E27FC236}">
                <a16:creationId xmlns:a16="http://schemas.microsoft.com/office/drawing/2014/main" id="{86EFFB3B-5CC3-D7CB-B41B-77247F356B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6755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A6FAC-8DE0-9C1F-7584-E37926C98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7">
            <a:extLst>
              <a:ext uri="{FF2B5EF4-FFF2-40B4-BE49-F238E27FC236}">
                <a16:creationId xmlns:a16="http://schemas.microsoft.com/office/drawing/2014/main" id="{AA25F07F-9612-D0EB-C434-24BC7CA821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4556" indent="-286367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5471" indent="-229094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3661" indent="-229094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61849" indent="-229094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20038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8225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36415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94603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F47596C-B5DC-4A90-B806-02E80F261E0D}" type="slidenum">
              <a:rPr lang="en-US" altLang="en-US" sz="1200" b="0"/>
              <a:pPr/>
              <a:t>2</a:t>
            </a:fld>
            <a:endParaRPr lang="en-US" altLang="en-US" sz="1200" b="0"/>
          </a:p>
        </p:txBody>
      </p:sp>
      <p:sp>
        <p:nvSpPr>
          <p:cNvPr id="346115" name="Rectangle 2">
            <a:extLst>
              <a:ext uri="{FF2B5EF4-FFF2-40B4-BE49-F238E27FC236}">
                <a16:creationId xmlns:a16="http://schemas.microsoft.com/office/drawing/2014/main" id="{8B1DAD90-CD83-B166-2603-E9B15A9192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6400" y="696913"/>
            <a:ext cx="6197600" cy="3487737"/>
          </a:xfrm>
          <a:ln/>
        </p:spPr>
      </p:sp>
      <p:sp>
        <p:nvSpPr>
          <p:cNvPr id="346116" name="Rectangle 3">
            <a:extLst>
              <a:ext uri="{FF2B5EF4-FFF2-40B4-BE49-F238E27FC236}">
                <a16:creationId xmlns:a16="http://schemas.microsoft.com/office/drawing/2014/main" id="{72D48891-34FA-6D8D-83E2-FB2A39A3C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4554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4556" indent="-286367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5471" indent="-229094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3661" indent="-229094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61849" indent="-229094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20038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8225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36415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94603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F47596C-B5DC-4A90-B806-02E80F261E0D}" type="slidenum">
              <a:rPr lang="en-US" altLang="en-US" sz="1200" b="0"/>
              <a:pPr/>
              <a:t>3</a:t>
            </a:fld>
            <a:endParaRPr lang="en-US" altLang="en-US" sz="1200" b="0"/>
          </a:p>
        </p:txBody>
      </p:sp>
      <p:sp>
        <p:nvSpPr>
          <p:cNvPr id="346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6400" y="696913"/>
            <a:ext cx="6197600" cy="3487737"/>
          </a:xfrm>
          <a:ln/>
        </p:spPr>
      </p:sp>
      <p:sp>
        <p:nvSpPr>
          <p:cNvPr id="3461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6620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49966-FAE6-4638-02AA-220A06501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7">
            <a:extLst>
              <a:ext uri="{FF2B5EF4-FFF2-40B4-BE49-F238E27FC236}">
                <a16:creationId xmlns:a16="http://schemas.microsoft.com/office/drawing/2014/main" id="{B89F8D0E-EB85-817E-1982-ED8F8860FA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4556" indent="-286367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5471" indent="-229094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3661" indent="-229094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61849" indent="-229094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20038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8225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36415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94603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F47596C-B5DC-4A90-B806-02E80F261E0D}" type="slidenum">
              <a:rPr lang="en-US" altLang="en-US" sz="1200" b="0"/>
              <a:pPr/>
              <a:t>4</a:t>
            </a:fld>
            <a:endParaRPr lang="en-US" altLang="en-US" sz="1200" b="0"/>
          </a:p>
        </p:txBody>
      </p:sp>
      <p:sp>
        <p:nvSpPr>
          <p:cNvPr id="346115" name="Rectangle 2">
            <a:extLst>
              <a:ext uri="{FF2B5EF4-FFF2-40B4-BE49-F238E27FC236}">
                <a16:creationId xmlns:a16="http://schemas.microsoft.com/office/drawing/2014/main" id="{2886FFA7-42B2-51C1-DA72-AB9707BB90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6400" y="696913"/>
            <a:ext cx="6197600" cy="3487737"/>
          </a:xfrm>
          <a:ln/>
        </p:spPr>
      </p:sp>
      <p:sp>
        <p:nvSpPr>
          <p:cNvPr id="346116" name="Rectangle 3">
            <a:extLst>
              <a:ext uri="{FF2B5EF4-FFF2-40B4-BE49-F238E27FC236}">
                <a16:creationId xmlns:a16="http://schemas.microsoft.com/office/drawing/2014/main" id="{1EA5A54B-B59E-6358-A7FA-DD29B99A74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0927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A2B39-DC0F-4CC2-D209-BAC4D6750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7">
            <a:extLst>
              <a:ext uri="{FF2B5EF4-FFF2-40B4-BE49-F238E27FC236}">
                <a16:creationId xmlns:a16="http://schemas.microsoft.com/office/drawing/2014/main" id="{14DBA357-ED35-BB45-5468-DBC1EF9CDD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4556" indent="-286367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5471" indent="-229094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3661" indent="-229094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61849" indent="-229094" defTabSz="930696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20038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8225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36415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94603" indent="-229094" defTabSz="930696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F47596C-B5DC-4A90-B806-02E80F261E0D}" type="slidenum">
              <a:rPr lang="en-US" altLang="en-US" sz="1200" b="0"/>
              <a:pPr/>
              <a:t>5</a:t>
            </a:fld>
            <a:endParaRPr lang="en-US" altLang="en-US" sz="1200" b="0"/>
          </a:p>
        </p:txBody>
      </p:sp>
      <p:sp>
        <p:nvSpPr>
          <p:cNvPr id="346115" name="Rectangle 2">
            <a:extLst>
              <a:ext uri="{FF2B5EF4-FFF2-40B4-BE49-F238E27FC236}">
                <a16:creationId xmlns:a16="http://schemas.microsoft.com/office/drawing/2014/main" id="{71BD7C54-3C75-E9A1-9AA9-187C1BFDDC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6400" y="696913"/>
            <a:ext cx="6197600" cy="3487737"/>
          </a:xfrm>
          <a:ln/>
        </p:spPr>
      </p:sp>
      <p:sp>
        <p:nvSpPr>
          <p:cNvPr id="346116" name="Rectangle 3">
            <a:extLst>
              <a:ext uri="{FF2B5EF4-FFF2-40B4-BE49-F238E27FC236}">
                <a16:creationId xmlns:a16="http://schemas.microsoft.com/office/drawing/2014/main" id="{24AFBB8A-CDB9-D145-C536-666321DDB9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633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10559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385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0"/>
            <a:ext cx="3048000" cy="68580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8940800" cy="685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9042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561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727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0"/>
            <a:ext cx="5994400" cy="685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0"/>
            <a:ext cx="5994400" cy="685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3646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812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69908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719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7623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0338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-org.ezaccess.libraries.psu.edu/10.1080/26939169.2022.2063209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tructural-learning.com/post/schema-buildi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70F9E-61AE-EDB0-A01D-7E7E73038B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>
            <a:extLst>
              <a:ext uri="{FF2B5EF4-FFF2-40B4-BE49-F238E27FC236}">
                <a16:creationId xmlns:a16="http://schemas.microsoft.com/office/drawing/2014/main" id="{8EFAF9D9-DA48-5538-7732-A20EAD6BEE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238" y="70213"/>
            <a:ext cx="7795763" cy="6667019"/>
          </a:xfrm>
        </p:spPr>
        <p:txBody>
          <a:bodyPr/>
          <a:lstStyle/>
          <a:p>
            <a:pPr marL="623888" indent="-623888">
              <a:lnSpc>
                <a:spcPct val="90000"/>
              </a:lnSpc>
            </a:pPr>
            <a:r>
              <a:rPr lang="en-US" altLang="en-US" sz="3200" b="1" u="sng" dirty="0">
                <a:latin typeface="Arial" charset="0"/>
                <a:cs typeface="Arial" charset="0"/>
              </a:rPr>
              <a:t>Comments, Bill Goffe, Penn State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Fourcade, Ollion, &amp; Algan. “The 	Superiority of Economists.” JEP 	2015. 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“We understand new things in the 	context of things we already 	know, and most of what we know 	is concrete.”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“People are naturally curious, but 	curiosity is fragile.”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</a:t>
            </a:r>
          </a:p>
          <a:p>
            <a:pPr marL="623888" indent="-623888"/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/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/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</a:t>
            </a:r>
          </a:p>
        </p:txBody>
      </p:sp>
      <p:pic>
        <p:nvPicPr>
          <p:cNvPr id="9" name="Picture 8" descr="A book cover with a person running&#10;&#10;AI-generated content may be incorrect.">
            <a:extLst>
              <a:ext uri="{FF2B5EF4-FFF2-40B4-BE49-F238E27FC236}">
                <a16:creationId xmlns:a16="http://schemas.microsoft.com/office/drawing/2014/main" id="{D163FDB2-AFDD-697F-3C49-66D72B1D2A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1" t="17233" r="3473" b="17547"/>
          <a:stretch>
            <a:fillRect/>
          </a:stretch>
        </p:blipFill>
        <p:spPr>
          <a:xfrm>
            <a:off x="7874001" y="120768"/>
            <a:ext cx="4198668" cy="6607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126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509A6-341A-1FCB-D3CA-027B506A2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>
            <a:extLst>
              <a:ext uri="{FF2B5EF4-FFF2-40B4-BE49-F238E27FC236}">
                <a16:creationId xmlns:a16="http://schemas.microsoft.com/office/drawing/2014/main" id="{32A7C1AB-52B5-55C5-DC5C-D1545E90B0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6772" y="57150"/>
            <a:ext cx="11755742" cy="6858000"/>
          </a:xfrm>
        </p:spPr>
        <p:txBody>
          <a:bodyPr/>
          <a:lstStyle/>
          <a:p>
            <a:pPr marL="623888" indent="-623888"/>
            <a:r>
              <a:rPr lang="en-US" altLang="en-US" sz="3200" b="1" u="sng" dirty="0">
                <a:latin typeface="Arial" charset="0"/>
                <a:cs typeface="Arial" charset="0"/>
              </a:rPr>
              <a:t>Comments, Bill Goffe, Penn State</a:t>
            </a:r>
          </a:p>
          <a:p>
            <a:pPr marL="623888" indent="-623888"/>
            <a:r>
              <a:rPr lang="en-US" altLang="en-US" sz="3200" b="1" dirty="0">
                <a:latin typeface="Arial" charset="0"/>
                <a:cs typeface="Arial" charset="0"/>
              </a:rPr>
              <a:t>	“</a:t>
            </a:r>
            <a:r>
              <a:rPr lang="en-US" altLang="en-US" sz="3200" b="1" u="sng" dirty="0">
                <a:latin typeface="Arial" charset="0"/>
                <a:cs typeface="Arial" charset="0"/>
              </a:rPr>
              <a:t>Think-Aloud</a:t>
            </a:r>
            <a:r>
              <a:rPr lang="en-US" altLang="en-US" sz="3200" b="1" dirty="0">
                <a:latin typeface="Arial" charset="0"/>
                <a:cs typeface="Arial" charset="0"/>
              </a:rPr>
              <a:t> Interviews: A Tool for Exploring Student Statistical Reasoning,” Reinhart et al., Journal of Statistics and Data Science Education, 2022   </a:t>
            </a:r>
            <a:r>
              <a:rPr lang="en-US" altLang="en-US" sz="3200" b="1" dirty="0">
                <a:latin typeface="Arial" charset="0"/>
                <a:cs typeface="Arial" charset="0"/>
                <a:hlinkClick r:id="rId3"/>
              </a:rPr>
              <a:t>[link]</a:t>
            </a:r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/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/>
            <a:r>
              <a:rPr lang="en-US" altLang="en-US" sz="3200" b="1" dirty="0">
                <a:latin typeface="Arial" charset="0"/>
                <a:cs typeface="Arial" charset="0"/>
              </a:rPr>
              <a:t>	“Schema Building: Beyond Piaget and Into the Classroom,” Paul Cline and Paul Main   </a:t>
            </a:r>
            <a:r>
              <a:rPr lang="en-US" altLang="en-US" sz="3200" b="1" dirty="0">
                <a:latin typeface="Arial" charset="0"/>
                <a:cs typeface="Arial" charset="0"/>
                <a:hlinkClick r:id="rId4"/>
              </a:rPr>
              <a:t>[link]</a:t>
            </a:r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6767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8238" y="70213"/>
            <a:ext cx="7795763" cy="6667019"/>
          </a:xfrm>
        </p:spPr>
        <p:txBody>
          <a:bodyPr/>
          <a:lstStyle/>
          <a:p>
            <a:pPr marL="623888" indent="-623888">
              <a:lnSpc>
                <a:spcPct val="90000"/>
              </a:lnSpc>
            </a:pPr>
            <a:r>
              <a:rPr lang="en-US" altLang="en-US" sz="3200" b="1" u="sng" dirty="0">
                <a:latin typeface="Arial" charset="0"/>
                <a:cs typeface="Arial" charset="0"/>
              </a:rPr>
              <a:t>Comments, Bill Goffe, Penn State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Stories are “psychologically 	privileged”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    </a:t>
            </a:r>
            <a:r>
              <a:rPr lang="en-US" altLang="en-US" sz="3200" b="1" dirty="0">
                <a:solidFill>
                  <a:srgbClr val="89D0C8"/>
                </a:solidFill>
                <a:latin typeface="Arial" charset="0"/>
                <a:cs typeface="Arial" charset="0"/>
              </a:rPr>
              <a:t>causal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solidFill>
                  <a:srgbClr val="89D0C8"/>
                </a:solidFill>
                <a:latin typeface="Arial" charset="0"/>
                <a:cs typeface="Arial" charset="0"/>
              </a:rPr>
              <a:t>		 conflict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solidFill>
                  <a:srgbClr val="89D0C8"/>
                </a:solidFill>
                <a:latin typeface="Arial" charset="0"/>
                <a:cs typeface="Arial" charset="0"/>
              </a:rPr>
              <a:t>		 complications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solidFill>
                  <a:srgbClr val="89D0C8"/>
                </a:solidFill>
                <a:latin typeface="Arial" charset="0"/>
                <a:cs typeface="Arial" charset="0"/>
              </a:rPr>
              <a:t>		 characters</a:t>
            </a:r>
          </a:p>
          <a:p>
            <a:pPr marL="623888" indent="-623888">
              <a:lnSpc>
                <a:spcPct val="86000"/>
              </a:lnSpc>
            </a:pPr>
            <a:r>
              <a:rPr lang="en-US" altLang="en-US" sz="3200" b="1" dirty="0">
                <a:solidFill>
                  <a:srgbClr val="89D0C8"/>
                </a:solidFill>
                <a:latin typeface="Arial" charset="0"/>
                <a:cs typeface="Arial" charset="0"/>
              </a:rPr>
              <a:t>	</a:t>
            </a:r>
            <a:r>
              <a:rPr lang="en-US" altLang="en-US" sz="3200" b="1" dirty="0">
                <a:solidFill>
                  <a:srgbClr val="FF7F50"/>
                </a:solidFill>
                <a:latin typeface="Arial" charset="0"/>
                <a:cs typeface="Arial" charset="0"/>
              </a:rPr>
              <a:t>Examples of story structure</a:t>
            </a:r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>
              <a:lnSpc>
                <a:spcPct val="86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	</a:t>
            </a:r>
            <a:r>
              <a:rPr lang="en-US" altLang="en-US" sz="3200" b="1" dirty="0">
                <a:latin typeface="Arial" charset="0"/>
                <a:cs typeface="Arial" charset="0"/>
                <a:sym typeface="Wingdings" panose="05000000000000000000" pitchFamily="2" charset="2"/>
              </a:rPr>
              <a:t>why one variable influences 		    another</a:t>
            </a:r>
          </a:p>
          <a:p>
            <a:pPr marL="623888" indent="-623888">
              <a:lnSpc>
                <a:spcPct val="86000"/>
              </a:lnSpc>
            </a:pPr>
            <a:r>
              <a:rPr lang="en-US" altLang="en-US" sz="3200" b="1" dirty="0">
                <a:latin typeface="Arial" charset="0"/>
                <a:cs typeface="Arial" charset="0"/>
                <a:sym typeface="Wingdings" panose="05000000000000000000" pitchFamily="2" charset="2"/>
              </a:rPr>
              <a:t>		which model is relevant &amp; why</a:t>
            </a:r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>
              <a:lnSpc>
                <a:spcPct val="86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	simple model </a:t>
            </a:r>
            <a:r>
              <a:rPr lang="en-US" altLang="en-US" sz="3200" b="1" dirty="0">
                <a:latin typeface="Arial" charset="0"/>
                <a:cs typeface="Arial" charset="0"/>
                <a:sym typeface="Wingdings" panose="05000000000000000000" pitchFamily="2" charset="2"/>
              </a:rPr>
              <a:t> complex one</a:t>
            </a:r>
            <a:endParaRPr lang="en-US" altLang="en-US" sz="3200" b="1" dirty="0">
              <a:solidFill>
                <a:srgbClr val="89D0C8"/>
              </a:solidFill>
              <a:latin typeface="Arial" charset="0"/>
              <a:cs typeface="Arial" charset="0"/>
            </a:endParaRPr>
          </a:p>
          <a:p>
            <a:pPr marL="623888" indent="-623888">
              <a:lnSpc>
                <a:spcPct val="80000"/>
              </a:lnSpc>
            </a:pPr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/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/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/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</a:t>
            </a:r>
          </a:p>
        </p:txBody>
      </p:sp>
      <p:pic>
        <p:nvPicPr>
          <p:cNvPr id="9" name="Picture 8" descr="A book cover with a person running&#10;&#10;AI-generated content may be incorrect.">
            <a:extLst>
              <a:ext uri="{FF2B5EF4-FFF2-40B4-BE49-F238E27FC236}">
                <a16:creationId xmlns:a16="http://schemas.microsoft.com/office/drawing/2014/main" id="{E9603B2E-69EB-B4B1-F6F0-3CB0057E9D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1" t="17233" r="3473" b="17547"/>
          <a:stretch>
            <a:fillRect/>
          </a:stretch>
        </p:blipFill>
        <p:spPr>
          <a:xfrm>
            <a:off x="7874001" y="120768"/>
            <a:ext cx="4198668" cy="6607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063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C0F37-7CD1-8E43-736C-41C0B4F5A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>
            <a:extLst>
              <a:ext uri="{FF2B5EF4-FFF2-40B4-BE49-F238E27FC236}">
                <a16:creationId xmlns:a16="http://schemas.microsoft.com/office/drawing/2014/main" id="{073F606E-0138-8391-774C-D25E031C13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238" y="70213"/>
            <a:ext cx="7795763" cy="6667019"/>
          </a:xfrm>
        </p:spPr>
        <p:txBody>
          <a:bodyPr/>
          <a:lstStyle/>
          <a:p>
            <a:pPr marL="623888" indent="-623888">
              <a:lnSpc>
                <a:spcPct val="90000"/>
              </a:lnSpc>
            </a:pPr>
            <a:r>
              <a:rPr lang="en-US" altLang="en-US" sz="3200" b="1" u="sng" dirty="0">
                <a:latin typeface="Arial" charset="0"/>
                <a:cs typeface="Arial" charset="0"/>
              </a:rPr>
              <a:t>Comments, Bill Goffe, Penn State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“We understand new things in the 	context of things we already 	know, and most of what we know 	is concrete.”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</a:t>
            </a:r>
            <a:r>
              <a:rPr lang="en-US" altLang="en-US" sz="3200" b="1" dirty="0">
                <a:solidFill>
                  <a:srgbClr val="FF7F50"/>
                </a:solidFill>
                <a:latin typeface="Arial" charset="0"/>
                <a:cs typeface="Arial" charset="0"/>
              </a:rPr>
              <a:t> Examples of using connections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solidFill>
                  <a:srgbClr val="FF7F50"/>
                </a:solidFill>
                <a:latin typeface="Arial" charset="0"/>
                <a:cs typeface="Arial" charset="0"/>
              </a:rPr>
              <a:t>		</a:t>
            </a:r>
            <a:r>
              <a:rPr lang="en-US" altLang="en-US" sz="3200" b="1" dirty="0">
                <a:latin typeface="Arial" charset="0"/>
                <a:cs typeface="Arial" charset="0"/>
              </a:rPr>
              <a:t>Metaphors &amp; storytelling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	Outline of course topics in class 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	You (or better, your students) 	make connections between topics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</a:t>
            </a:r>
            <a:r>
              <a:rPr lang="en-US" altLang="en-US" sz="3200" b="1" dirty="0">
                <a:solidFill>
                  <a:srgbClr val="FF7F50"/>
                </a:solidFill>
                <a:latin typeface="Arial" charset="0"/>
                <a:cs typeface="Arial" charset="0"/>
              </a:rPr>
              <a:t>Spacing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solidFill>
                  <a:srgbClr val="FF7F50"/>
                </a:solidFill>
                <a:latin typeface="Arial" charset="0"/>
                <a:cs typeface="Arial" charset="0"/>
              </a:rPr>
              <a:t>		</a:t>
            </a:r>
            <a:r>
              <a:rPr lang="en-US" altLang="en-US" sz="3200" b="1" dirty="0">
                <a:latin typeface="Arial" charset="0"/>
                <a:cs typeface="Arial" charset="0"/>
              </a:rPr>
              <a:t>Testing a topic repeatedly 		    	over time aids retention.			</a:t>
            </a:r>
          </a:p>
          <a:p>
            <a:pPr marL="623888" indent="-623888"/>
            <a:r>
              <a:rPr lang="en-US" altLang="en-US" sz="3200" b="1" dirty="0">
                <a:latin typeface="Arial" charset="0"/>
                <a:cs typeface="Arial" charset="0"/>
              </a:rPr>
              <a:t>		</a:t>
            </a:r>
          </a:p>
          <a:p>
            <a:pPr marL="623888" indent="-623888"/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/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</a:t>
            </a:r>
          </a:p>
        </p:txBody>
      </p:sp>
      <p:pic>
        <p:nvPicPr>
          <p:cNvPr id="9" name="Picture 8" descr="A book cover with a person running&#10;&#10;AI-generated content may be incorrect.">
            <a:extLst>
              <a:ext uri="{FF2B5EF4-FFF2-40B4-BE49-F238E27FC236}">
                <a16:creationId xmlns:a16="http://schemas.microsoft.com/office/drawing/2014/main" id="{A0E31877-FD52-9F23-3EB4-CBAC8E2B00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1" t="17233" r="3473" b="17547"/>
          <a:stretch>
            <a:fillRect/>
          </a:stretch>
        </p:blipFill>
        <p:spPr>
          <a:xfrm>
            <a:off x="7874001" y="120768"/>
            <a:ext cx="4198668" cy="6607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16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1CA49-7D01-FB39-7CB3-02CE904BF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>
            <a:extLst>
              <a:ext uri="{FF2B5EF4-FFF2-40B4-BE49-F238E27FC236}">
                <a16:creationId xmlns:a16="http://schemas.microsoft.com/office/drawing/2014/main" id="{4AF137C6-7AE6-448B-7401-0C72125A90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238" y="70213"/>
            <a:ext cx="7795763" cy="6667019"/>
          </a:xfrm>
        </p:spPr>
        <p:txBody>
          <a:bodyPr/>
          <a:lstStyle/>
          <a:p>
            <a:pPr marL="623888" indent="-623888"/>
            <a:r>
              <a:rPr lang="en-US" altLang="en-US" sz="3200" b="1" u="sng" dirty="0">
                <a:latin typeface="Arial" charset="0"/>
                <a:cs typeface="Arial" charset="0"/>
              </a:rPr>
              <a:t>Comments, Bill Goffe, Penn State</a:t>
            </a:r>
          </a:p>
          <a:p>
            <a:pPr marL="623888" indent="-623888"/>
            <a:r>
              <a:rPr lang="en-US" altLang="en-US" sz="3200" b="1" dirty="0">
                <a:latin typeface="Arial" charset="0"/>
                <a:cs typeface="Arial" charset="0"/>
              </a:rPr>
              <a:t>	</a:t>
            </a:r>
            <a:r>
              <a:rPr lang="en-US" altLang="en-US" sz="3200" b="1" dirty="0">
                <a:solidFill>
                  <a:srgbClr val="FF7F50"/>
                </a:solidFill>
                <a:latin typeface="Arial" charset="0"/>
                <a:cs typeface="Arial" charset="0"/>
              </a:rPr>
              <a:t>Examples of using curiosity</a:t>
            </a:r>
            <a:r>
              <a:rPr lang="en-US" altLang="en-US" sz="3200" b="1" dirty="0">
                <a:latin typeface="Arial" charset="0"/>
                <a:cs typeface="Arial" charset="0"/>
              </a:rPr>
              <a:t> </a:t>
            </a:r>
          </a:p>
          <a:p>
            <a:pPr marL="623888" indent="-623888"/>
            <a:r>
              <a:rPr lang="en-US" altLang="en-US" sz="3200" b="1" dirty="0">
                <a:latin typeface="Arial" charset="0"/>
                <a:cs typeface="Arial" charset="0"/>
              </a:rPr>
              <a:t>		Big questions for the course</a:t>
            </a:r>
          </a:p>
          <a:p>
            <a:pPr marL="623888" indent="-623888"/>
            <a:r>
              <a:rPr lang="en-US" altLang="en-US" sz="3200" b="1" dirty="0">
                <a:latin typeface="Arial" charset="0"/>
                <a:cs typeface="Arial" charset="0"/>
              </a:rPr>
              <a:t>		   “What the Best College 			   Teachers Do” by Ken Bain</a:t>
            </a:r>
          </a:p>
          <a:p>
            <a:pPr marL="623888" indent="-623888"/>
            <a:r>
              <a:rPr lang="en-US" altLang="en-US" sz="3200" b="1" dirty="0">
                <a:latin typeface="Arial" charset="0"/>
                <a:cs typeface="Arial" charset="0"/>
              </a:rPr>
              <a:t>		Smaller questions each class or 2</a:t>
            </a:r>
            <a:endParaRPr lang="en-US" altLang="en-US" sz="3200" b="1" dirty="0">
              <a:solidFill>
                <a:srgbClr val="89D0C8"/>
              </a:solidFill>
              <a:latin typeface="Arial" charset="0"/>
              <a:cs typeface="Arial" charset="0"/>
            </a:endParaRPr>
          </a:p>
          <a:p>
            <a:pPr marL="623888" indent="-623888"/>
            <a:r>
              <a:rPr lang="en-US" altLang="en-US" sz="3200" b="1" dirty="0">
                <a:latin typeface="Arial" charset="0"/>
                <a:cs typeface="Arial" charset="0"/>
                <a:sym typeface="Wingdings" panose="05000000000000000000" pitchFamily="2" charset="2"/>
              </a:rPr>
              <a:t>	</a:t>
            </a:r>
            <a:r>
              <a:rPr lang="en-US" altLang="en-US" sz="3200" b="1" dirty="0">
                <a:solidFill>
                  <a:schemeClr val="accent1"/>
                </a:solidFill>
                <a:latin typeface="Arial" charset="0"/>
                <a:cs typeface="Arial" charset="0"/>
                <a:sym typeface="Wingdings" panose="05000000000000000000" pitchFamily="2" charset="2"/>
              </a:rPr>
              <a:t>Slides: https://cook.rfe.org</a:t>
            </a: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  <a:sym typeface="Wingdings" panose="05000000000000000000" pitchFamily="2" charset="2"/>
              </a:rPr>
              <a:t>		</a:t>
            </a:r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/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/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/>
            <a:endParaRPr lang="en-US" altLang="en-US" sz="3200" b="1" dirty="0">
              <a:latin typeface="Arial" charset="0"/>
              <a:cs typeface="Arial" charset="0"/>
            </a:endParaRPr>
          </a:p>
          <a:p>
            <a:pPr marL="623888" indent="-623888">
              <a:lnSpc>
                <a:spcPct val="90000"/>
              </a:lnSpc>
            </a:pPr>
            <a:r>
              <a:rPr lang="en-US" altLang="en-US" sz="3200" b="1" dirty="0">
                <a:latin typeface="Arial" charset="0"/>
                <a:cs typeface="Arial" charset="0"/>
              </a:rPr>
              <a:t>	</a:t>
            </a:r>
          </a:p>
        </p:txBody>
      </p:sp>
      <p:pic>
        <p:nvPicPr>
          <p:cNvPr id="9" name="Picture 8" descr="A book cover with a person running&#10;&#10;AI-generated content may be incorrect.">
            <a:extLst>
              <a:ext uri="{FF2B5EF4-FFF2-40B4-BE49-F238E27FC236}">
                <a16:creationId xmlns:a16="http://schemas.microsoft.com/office/drawing/2014/main" id="{BF88EFFE-0890-6401-79D0-24EC21CBF0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1" t="17233" r="3473" b="17547"/>
          <a:stretch>
            <a:fillRect/>
          </a:stretch>
        </p:blipFill>
        <p:spPr>
          <a:xfrm>
            <a:off x="7874001" y="120768"/>
            <a:ext cx="4198668" cy="660700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F002AA7-5ACD-B455-7D6F-43E6D7448E9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289" t="7268" r="7333" b="6985"/>
          <a:stretch>
            <a:fillRect/>
          </a:stretch>
        </p:blipFill>
        <p:spPr>
          <a:xfrm>
            <a:off x="8408460" y="3598427"/>
            <a:ext cx="3166254" cy="3179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78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4.44444E-6 L 0.00104 -0.23079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3333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3333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7cf48d45-3ddb-4389-a9c1-c115526eb52e}" enabled="0" method="" siteId="{7cf48d45-3ddb-4389-a9c1-c115526eb52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340</Words>
  <Application>Microsoft Office PowerPoint</Application>
  <PresentationFormat>Widescreen</PresentationFormat>
  <Paragraphs>57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Univ. of Southern Mississippi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Economics 201 Lectures</dc:title>
  <dc:creator>Bill Goffe</dc:creator>
  <cp:lastModifiedBy>Goffe, Bill</cp:lastModifiedBy>
  <cp:revision>5</cp:revision>
  <cp:lastPrinted>2026-01-02T01:37:15Z</cp:lastPrinted>
  <dcterms:created xsi:type="dcterms:W3CDTF">1999-01-09T07:44:13Z</dcterms:created>
  <dcterms:modified xsi:type="dcterms:W3CDTF">2026-01-02T01:37:18Z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goffe@oswego.edu</vt:lpwstr>
  </property>
  <property fmtid="{D5CDD505-2E9C-101B-9397-08002B2CF9AE}" pid="8" name="HomePage">
    <vt:lpwstr>http://cook.rfe.org/200</vt:lpwstr>
  </property>
  <property fmtid="{D5CDD505-2E9C-101B-9397-08002B2CF9AE}" pid="9" name="Other">
    <vt:lpwstr>These are my notes for Econ 200.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C:\200-home-page</vt:lpwstr>
  </property>
</Properties>
</file>